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31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0" r:id="rId11"/>
    <p:sldId id="328" r:id="rId12"/>
    <p:sldId id="329" r:id="rId13"/>
    <p:sldId id="299" r:id="rId14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vulcan.net.pl/jst/las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ortallask.vulcan.net.pl/jst/la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Zaloguj się na Portalu Rodzica/Opiekuna </a:t>
            </a:r>
            <a:br>
              <a:rPr lang="pl-PL" sz="3200" dirty="0" smtClean="0"/>
            </a:br>
            <a:r>
              <a:rPr lang="pl-PL" sz="3200" dirty="0" smtClean="0"/>
              <a:t>i aktywuj kartę zbliżeniową do czytnika.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Uwaga!!!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W instrukcji pkt. 1 jest błędny link.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Prawidłowy link: </a:t>
            </a:r>
            <a:r>
              <a:rPr lang="pl-PL" dirty="0" smtClean="0">
                <a:hlinkClick r:id="rId2"/>
              </a:rPr>
              <a:t>https://portal.vulcan.net.pl/jst/lask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Klikamy ikonę „MIŚ” dalej postępuj według instrukcji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PIERWSZE LOGOWANIE NA PANEL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pl-PL" dirty="0" smtClean="0"/>
              <a:t>Rodzic loguje się na stronie: </a:t>
            </a:r>
            <a:r>
              <a:rPr lang="pl-PL" dirty="0" err="1" smtClean="0"/>
              <a:t>www.</a:t>
            </a:r>
            <a:r>
              <a:rPr lang="pl-PL" u="sng" dirty="0" err="1" smtClean="0">
                <a:hlinkClick r:id="rId2"/>
              </a:rPr>
              <a:t>vulcan.net.pl</a:t>
            </a:r>
            <a:endParaRPr lang="pl-PL" dirty="0" smtClean="0"/>
          </a:p>
          <a:p>
            <a:pPr lvl="0"/>
            <a:r>
              <a:rPr lang="pl-PL" dirty="0" smtClean="0"/>
              <a:t>Klika w ikonkę misia</a:t>
            </a:r>
          </a:p>
          <a:p>
            <a:endParaRPr lang="pl-PL" dirty="0"/>
          </a:p>
        </p:txBody>
      </p:sp>
      <p:pic>
        <p:nvPicPr>
          <p:cNvPr id="4" name="Obraz 3" descr="miś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672" y="2564904"/>
            <a:ext cx="5760720" cy="405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0"/>
            <a:r>
              <a:rPr lang="pl-PL" sz="2800" dirty="0" smtClean="0"/>
              <a:t>Z Panelu Rodzica należy dokonać AKTYWACJI KATRY, w tym celu z widoku głównego </a:t>
            </a:r>
            <a:r>
              <a:rPr lang="pl-PL" sz="2800" i="1" dirty="0" smtClean="0"/>
              <a:t>Panelu dla rodzica</a:t>
            </a:r>
            <a:r>
              <a:rPr lang="pl-PL" sz="2800" dirty="0" smtClean="0"/>
              <a:t> należy wybrać zakładkę </a:t>
            </a:r>
            <a:r>
              <a:rPr lang="pl-PL" sz="2800" i="1" dirty="0" smtClean="0"/>
              <a:t>Więcej/Karty</a:t>
            </a:r>
            <a:r>
              <a:rPr lang="pl-PL" i="1" dirty="0" smtClean="0"/>
              <a:t>.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4" name="Symbol zastępczy zawartości 3"/>
          <p:cNvPicPr>
            <a:picLocks/>
          </p:cNvPicPr>
          <p:nvPr/>
        </p:nvPicPr>
        <p:blipFill>
          <a:blip r:embed="rId2" cstate="print"/>
          <a:srcRect l="23944" r="23545" b="32941"/>
          <a:stretch>
            <a:fillRect/>
          </a:stretch>
        </p:blipFill>
        <p:spPr>
          <a:xfrm>
            <a:off x="1691680" y="2204864"/>
            <a:ext cx="590465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pl-PL" dirty="0" smtClean="0"/>
              <a:t>Następnie klika na AKTYWUJ KARTĘ i wprowadza nr otrzymanej karty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 l="23614" r="23214" b="33529"/>
          <a:stretch>
            <a:fillRect/>
          </a:stretch>
        </p:blipFill>
        <p:spPr>
          <a:xfrm>
            <a:off x="1475656" y="2060848"/>
            <a:ext cx="6106957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83568" y="332656"/>
            <a:ext cx="8229600" cy="5865515"/>
          </a:xfrm>
        </p:spPr>
        <p:txBody>
          <a:bodyPr>
            <a:normAutofit/>
          </a:bodyPr>
          <a:lstStyle/>
          <a:p>
            <a:r>
              <a:rPr lang="pl-PL" dirty="0" smtClean="0"/>
              <a:t>W oknie, które się pojawi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należy wprowadzić numer karty widoczny na odwrocie karty w prawym dolnym rogu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 kliknąć przycisk: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ttp://serwis.wolterskluwer.pl/hc/pl/article_attachments/200510131/obraz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46609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serwis.wolterskluwer.pl/hc/pl/article_attachments/200530712/obraz_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serwis.wolterskluwer.pl/hc/pl/article_attachments/200510121/obraz_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50085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3227</TotalTime>
  <Words>76</Words>
  <Application>Microsoft Office PowerPoint</Application>
  <PresentationFormat>Pokaz na ekranie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Zaloguj się na Portalu Rodzica/Opiekuna  i aktywuj kartę zbliżeniową do czytnika.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PIERWSZE LOGOWANIE NA PANEL 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Zebranie z rodzicami dzieci  z rocznika 2007 i 2008  – spełnianie obowiązku szkolnego</dc:title>
  <dc:creator>Agnieszka Leśniak</dc:creator>
  <cp:lastModifiedBy>Agnieszka Leśniak</cp:lastModifiedBy>
  <cp:revision>259</cp:revision>
  <dcterms:modified xsi:type="dcterms:W3CDTF">2021-08-20T09:42:07Z</dcterms:modified>
</cp:coreProperties>
</file>